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5" r:id="rId4"/>
    <p:sldId id="266" r:id="rId5"/>
    <p:sldId id="267" r:id="rId6"/>
    <p:sldId id="268" r:id="rId7"/>
    <p:sldId id="269" r:id="rId8"/>
    <p:sldId id="271" r:id="rId9"/>
    <p:sldId id="272" r:id="rId10"/>
    <p:sldId id="270" r:id="rId11"/>
    <p:sldId id="273" r:id="rId12"/>
    <p:sldId id="274" r:id="rId13"/>
    <p:sldId id="275" r:id="rId14"/>
    <p:sldId id="276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>
        <p:scale>
          <a:sx n="102" d="100"/>
          <a:sy n="102" d="100"/>
        </p:scale>
        <p:origin x="88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3227-B3B6-FEB2-5AD1-05D17543C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AB0CD-47F4-96D6-3A62-3B54DC772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A7C7E-AEED-FD5B-696E-7B03AF40D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CC51B-5818-478C-8A4E-446F0A7B5BA2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7CB00-56AA-E2C2-52AD-6C139B789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05967-B0E7-5F90-30B8-1DE905884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D544D-91C7-46F2-888D-7EBFA426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2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CB370-BAB0-CED7-3D24-F8A9164C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DDBCF0-A24A-5C55-9B47-2D8A7FACE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1FEDC-9D96-2459-25AA-167C98FB8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CC51B-5818-478C-8A4E-446F0A7B5BA2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16249-DD5C-4BDD-8B51-B92AA8E9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B2554-12F0-399B-29E4-6E8F9B28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D544D-91C7-46F2-888D-7EBFA426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5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7207EC-A482-ED08-2CF5-A30D4F6D81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31ACA5-2DDB-ED20-6ABB-F03918ACC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3620D-C293-07CC-66D5-DB756ABD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CC51B-5818-478C-8A4E-446F0A7B5BA2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55545-A7DC-2644-0347-82317B554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9DE97-3E7F-6F9C-406D-1F1DECE2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D544D-91C7-46F2-888D-7EBFA426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4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717E4-BAF2-2B1D-B7D4-A461D45E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1A425-0D12-B012-F555-B02D4F690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FC882-04DA-40C3-3E28-710FD65D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CC51B-5818-478C-8A4E-446F0A7B5BA2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9852C-78C6-3AA0-8FC9-5B41AF51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408E9-BF52-B3AE-9353-588C9FCB0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D544D-91C7-46F2-888D-7EBFA426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12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69EF1-D485-4887-A655-0829CC135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7A0D-0DDB-1E6E-863F-9BC36F932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B0A6A-363B-4767-5C1C-98C08A3D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CC51B-5818-478C-8A4E-446F0A7B5BA2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E0631-88D1-3F0D-BAAF-885381AF8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B57E0-D3CA-831B-FEF8-08FD0B3C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D544D-91C7-46F2-888D-7EBFA426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086F9-984B-D4E3-9BC9-A8FAF5BD2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C5A26-F6A2-3E34-30E0-09BD02CB36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1BA98-E3EC-CAAF-BC73-9D54B8577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7A9AA-6E38-CC15-4662-076E5C68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CC51B-5818-478C-8A4E-446F0A7B5BA2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B1E01-F9A2-AB7E-FD51-3FBB50FA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3DD77-8253-F67B-F9A1-747F37670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D544D-91C7-46F2-888D-7EBFA426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2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BE7B9-7AE2-A5D8-6DCE-6E5D6D33C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F4DBF-BE09-472C-A5C5-C48D84173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CD374-890A-3F23-F23E-6378AD449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1E1CEA-E4E5-D1B5-2600-A96A424E6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C477F5-BCA3-9D52-FA02-6A1549710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F645-0AF9-674C-C1E2-821BE156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CC51B-5818-478C-8A4E-446F0A7B5BA2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12F470-6278-FA88-B90B-804B7A20B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9E2CC-A196-0CB9-8243-02184F15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D544D-91C7-46F2-888D-7EBFA426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88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926F-294D-EF62-3465-B625FAC2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EA2F2-D989-1043-3F2F-D30D20A26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CC51B-5818-478C-8A4E-446F0A7B5BA2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550F8-DA02-42DE-24D8-8163EF6DB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AAF02-5F90-AEEF-A403-385E10515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D544D-91C7-46F2-888D-7EBFA426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5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3C91B-8089-2DC4-91E1-ABFB7DEEC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CC51B-5818-478C-8A4E-446F0A7B5BA2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44FCE8-7266-2613-ECC9-D79DDDB57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7DA27-323C-896D-0962-F2A394504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D544D-91C7-46F2-888D-7EBFA426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47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4F76-2136-E438-F362-08F6B6B5A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A9E7B-287B-CFA5-FEDA-F68542C2B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39939-5769-612A-4807-0B65130E2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5B6505-D3EF-C96D-A79C-A8D7B05ED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CC51B-5818-478C-8A4E-446F0A7B5BA2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25D68-C140-B010-D0B4-E7FC269DE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57769-0AA5-ECD3-885E-BA8C6CEC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D544D-91C7-46F2-888D-7EBFA426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95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7B082-B00E-6D17-C707-EBF5CD980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317F45-57FE-A19D-773A-5FAE18A265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FCAA8B-2F86-D456-B2F6-2C19E3080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01F0B-39B1-5889-9B1D-96087B54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CC51B-5818-478C-8A4E-446F0A7B5BA2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92E8B-1C8A-8AA2-CA8C-CD992E629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D1064-5193-164C-FE38-ED222564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D544D-91C7-46F2-888D-7EBFA426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62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610E46-1B84-5182-6259-B123F4C68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BE8F-26FD-2DD7-32B2-0ED1380B4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279A4-4E12-60EE-B942-2472E49CE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CC51B-5818-478C-8A4E-446F0A7B5BA2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4BA3E-7D39-DD5B-656A-701213E8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8A3D1-F5E9-2552-94AD-4DCA30E1E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D544D-91C7-46F2-888D-7EBFA426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63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1F22D-6297-7505-49A6-23199F21B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500" y="-225467"/>
            <a:ext cx="10270299" cy="1371599"/>
          </a:xfrm>
        </p:spPr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EC2 Assignment - 2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76CB4-6D0A-F3A5-2766-F684F09BB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09" y="917487"/>
            <a:ext cx="11255680" cy="5821515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Instance in us-east-1 (N. Virginia) region with Linux OS and manage the requirement of web servers of your company using AMI.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Replicate the instance in us-west-2 (Oregon) region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two EBS volumes and attach them to the instance in us-east-1 (N. Virginia) region.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one volume after detaching it and extend the size of other volume.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backup of this EBS volume.</a:t>
            </a:r>
          </a:p>
        </p:txBody>
      </p:sp>
    </p:spTree>
    <p:extLst>
      <p:ext uri="{BB962C8B-B14F-4D97-AF65-F5344CB8AC3E}">
        <p14:creationId xmlns:p14="http://schemas.microsoft.com/office/powerpoint/2010/main" val="1004864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10EBC-522E-51E3-F075-971E75B1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41" y="438228"/>
            <a:ext cx="10466045" cy="622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9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AFA8-FDF0-93B3-E6AE-3124B066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-3 :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>	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Mount the volume in the existing instance.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ACEA2-7F74-7E8B-FC02-F0F5C0F6A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717" y="1782708"/>
            <a:ext cx="8043098" cy="4816771"/>
          </a:xfrm>
        </p:spPr>
      </p:pic>
    </p:spTree>
    <p:extLst>
      <p:ext uri="{BB962C8B-B14F-4D97-AF65-F5344CB8AC3E}">
        <p14:creationId xmlns:p14="http://schemas.microsoft.com/office/powerpoint/2010/main" val="732097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8C182-69BE-6F2B-139F-65F809555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- 4: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create an another EBS volume and attach the existing instance.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AA02BD-413A-3BF4-8755-3597C1391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323" y="1690688"/>
            <a:ext cx="7808324" cy="4701311"/>
          </a:xfrm>
        </p:spPr>
      </p:pic>
    </p:spTree>
    <p:extLst>
      <p:ext uri="{BB962C8B-B14F-4D97-AF65-F5344CB8AC3E}">
        <p14:creationId xmlns:p14="http://schemas.microsoft.com/office/powerpoint/2010/main" val="90200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08FB0-EF48-89E9-AFBE-7DF64A31B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55" y="993314"/>
            <a:ext cx="9394470" cy="530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62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239621-002E-6A99-DABF-1D2B1E6F7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31" y="444925"/>
            <a:ext cx="9818578" cy="586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71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13E8-6C58-455D-F5F2-CF3048502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FF0000"/>
                </a:solidFill>
              </a:rPr>
              <a:t>Question-4: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one volume after detaching it and extend the size of other volume.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4DF3-C775-48FE-701C-CF386E8D9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Step -1 :</a:t>
            </a:r>
          </a:p>
          <a:p>
            <a:pPr marL="0" indent="0">
              <a:buNone/>
            </a:pPr>
            <a:r>
              <a:rPr lang="en-US" dirty="0"/>
              <a:t>	Detach the volume from existing instance.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5D25CF-9E39-4EE5-DB89-6653C46D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141" y="2858604"/>
            <a:ext cx="6544686" cy="394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91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CCF26-600B-D556-3E97-108B662BE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04" y="119818"/>
            <a:ext cx="10862573" cy="652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1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176D16-F388-FB90-550A-1114AFBE6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50" y="638036"/>
            <a:ext cx="9086511" cy="54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37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34122-CCB0-2129-6D3E-B91BD661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b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b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152F5-9321-479F-E444-B53541697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Step 1: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step ism same which is shown in the first assignment step.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-2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Step 1:</a:t>
            </a:r>
          </a:p>
          <a:p>
            <a:pPr marL="914400" lvl="2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Replicate the instance in us-west-2 (Oregon) region.</a:t>
            </a:r>
          </a:p>
        </p:txBody>
      </p:sp>
    </p:spTree>
    <p:extLst>
      <p:ext uri="{BB962C8B-B14F-4D97-AF65-F5344CB8AC3E}">
        <p14:creationId xmlns:p14="http://schemas.microsoft.com/office/powerpoint/2010/main" val="215683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8407E-CD3C-618E-7C0F-B008815BD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43" y="489979"/>
            <a:ext cx="9976677" cy="595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37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28CAD-7F05-C138-B400-CD33B6625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45" y="516741"/>
            <a:ext cx="10172755" cy="614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41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3082FF-E7BC-E04F-3004-B852554CE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57" y="137160"/>
            <a:ext cx="10956885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4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3DCC5A-9965-C6BA-5CD5-368314478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00" y="145441"/>
            <a:ext cx="10891340" cy="65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18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14E27C-E69F-83A6-4D44-8BFFEE4D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51" y="0"/>
            <a:ext cx="11405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04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A7EF8-EB0A-74F2-D981-2B9073E6A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7581" cy="172045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-3 :</a:t>
            </a:r>
            <a:b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two EBS volumes and attach them to the instance in us-east-1 (N. Virginia) region.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7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90F5E-2927-F331-957B-FC395C900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573" y="19454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-1</a:t>
            </a:r>
            <a:r>
              <a:rPr lang="en-US" dirty="0">
                <a:solidFill>
                  <a:srgbClr val="FF0000"/>
                </a:solidFill>
              </a:rPr>
              <a:t> 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the EBS volume.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54F8D3-E39E-E128-8FB0-3A5AD6764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582" y="3005563"/>
            <a:ext cx="6096937" cy="365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44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2B8BB-005F-F320-4A88-FADB50922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-2: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a snapshot and then attach the volume in the existing instance  and existing region.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77320E-55B0-B32E-F8A0-71C41D952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428" y="2155757"/>
            <a:ext cx="7562766" cy="4538315"/>
          </a:xfrm>
        </p:spPr>
      </p:pic>
    </p:spTree>
    <p:extLst>
      <p:ext uri="{BB962C8B-B14F-4D97-AF65-F5344CB8AC3E}">
        <p14:creationId xmlns:p14="http://schemas.microsoft.com/office/powerpoint/2010/main" val="3541056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259</Words>
  <Application>Microsoft Office PowerPoint</Application>
  <PresentationFormat>Widescreen</PresentationFormat>
  <Paragraphs>22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  EC2 Assignment - 2</vt:lpstr>
      <vt:lpstr>Solution:        Question 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-3 :  Build two EBS volumes and attach them to the instance in us-east-1 (N. Virginia) region. </vt:lpstr>
      <vt:lpstr>Step -2:   Take a snapshot and then attach the volume in the existing instance  and existing region.</vt:lpstr>
      <vt:lpstr>PowerPoint Presentation</vt:lpstr>
      <vt:lpstr>Step -3 :  Mount the volume in the existing instance.</vt:lpstr>
      <vt:lpstr>Step - 4:     create an another EBS volume and attach the existing instance. </vt:lpstr>
      <vt:lpstr>PowerPoint Presentation</vt:lpstr>
      <vt:lpstr>PowerPoint Presentation</vt:lpstr>
      <vt:lpstr>Question-4:   Delete one volume after detaching it and extend the size of other volume.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EC2 Assignment - 2</dc:title>
  <dc:creator>Vaitheeswari C</dc:creator>
  <cp:lastModifiedBy>Vaitheeswari C</cp:lastModifiedBy>
  <cp:revision>1</cp:revision>
  <dcterms:created xsi:type="dcterms:W3CDTF">2023-03-12T15:43:52Z</dcterms:created>
  <dcterms:modified xsi:type="dcterms:W3CDTF">2023-03-18T15:09:49Z</dcterms:modified>
</cp:coreProperties>
</file>